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845"/>
    <a:srgbClr val="FACCBB"/>
    <a:srgbClr val="EB3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CBD8D-D1CA-4800-8D69-5E30102AD0B9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E8C6E4-D586-4658-BBBB-49488C63E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28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4448B-7658-1340-1335-0D48411160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5DF60D-0D78-4CA1-3FE8-76E9636AF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61DD2-FD7A-7DAE-A7D8-6037266E0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6B87-FA4C-47B8-A1F8-8D0A49628E5A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B7A35-FF9E-7417-156D-2FD40CFE7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A429C-DF01-EA81-1ACD-55957ABEB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1A78-F95D-4F2B-9E6C-18DAE0450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662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E4486-A5D1-BA3A-3F8C-D18B38D42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935AE7-2DCA-49F2-27C7-FBA79D9BA5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73F1C-AD99-FAB0-60E1-1795779AA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6B87-FA4C-47B8-A1F8-8D0A49628E5A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BF946-DCE5-E06E-933E-2C2F1CFA5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372F1-985F-941F-6E18-2826B1A2E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1A78-F95D-4F2B-9E6C-18DAE0450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53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875A0F-4FBB-121F-DFC9-1D6D6D92EB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A5F02C-FB7C-A879-D580-E41C496D01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2AB08-DE31-F8EB-EAEF-319BDCCA1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6B87-FA4C-47B8-A1F8-8D0A49628E5A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6DA5B-22DF-5FE8-00B9-57642C4B0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48B2F-B9A7-02B4-CABC-F2FED5292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1A78-F95D-4F2B-9E6C-18DAE0450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17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B4DF6-E13C-DAB6-0B2A-0353C2AAF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7D53D-4211-57F0-F2D8-6C5C86FFD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A75FC-28A8-7240-8A51-391D300AE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6B87-FA4C-47B8-A1F8-8D0A49628E5A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0029B-5BBB-0647-6AED-C2A7780A5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FB346-AB8A-C5B2-A4DC-C3D46A63D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1A78-F95D-4F2B-9E6C-18DAE0450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83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E0BD1-4C68-A015-27D6-270F88B0E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AC629-23E2-B81F-BDA2-BC049669E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E25D3-1358-7637-BFB0-25F32B24E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6B87-FA4C-47B8-A1F8-8D0A49628E5A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74BF41-1EEF-F145-1275-DDDD29D5D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172E7-AA0E-7F27-1A0E-2E18A11CA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1A78-F95D-4F2B-9E6C-18DAE0450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062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6D8FB-5ED6-900D-FC79-3EB92B6C1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6FEBB-D837-FB41-B99F-B665D43874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EEE792-7150-E231-3FA6-C9EBB7BCC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7F9436-6379-D6D0-ECE2-649560662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6B87-FA4C-47B8-A1F8-8D0A49628E5A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A2A2C2-0157-8E47-7B40-251477853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BD345-819A-7B71-E5FC-1B62B330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1A78-F95D-4F2B-9E6C-18DAE0450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5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B2CEA-E3CC-4CF0-71C4-8EB6DF4B3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8F95B-06AA-65D2-6FFF-344C5203D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4E8CB3-3F6F-1600-A339-35ABABDDE7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FA9124-760E-F59D-DA51-E23A056508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B34EA1-E06A-E6B3-41E1-7A8A6252DD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637894-0C5B-4F1F-765B-777194124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6B87-FA4C-47B8-A1F8-8D0A49628E5A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C92E57-27E6-017D-9731-08BDD011C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4D29C3-CA6E-2B8F-B800-6DBC04110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1A78-F95D-4F2B-9E6C-18DAE0450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57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3C0B2-74F3-583E-6ECD-B25D7469E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ACE88A-A508-34EC-7007-5F02C813B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6B87-FA4C-47B8-A1F8-8D0A49628E5A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D20673-A385-E5D2-043B-643C80B8A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894C3B-B7A9-02A9-5E97-CD77C03F2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1A78-F95D-4F2B-9E6C-18DAE0450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88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3B1190-2180-0CEF-E74F-13997947A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6B87-FA4C-47B8-A1F8-8D0A49628E5A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7581AB-50EB-9665-15A8-B3D32FBED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A526D-F816-865E-8F14-2C6268354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1A78-F95D-4F2B-9E6C-18DAE0450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68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F3532-26B4-EFA8-28E0-D9E85C827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AAC15-99B8-089C-708A-E0CE526E3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9764E6-3692-FF58-DCB1-0E98B067D4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03EF26-AD8A-0F97-10FD-EE47DED57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6B87-FA4C-47B8-A1F8-8D0A49628E5A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921916-5351-476B-4383-0C4B784E3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01E57E-C442-C918-9C0B-6831601A9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1A78-F95D-4F2B-9E6C-18DAE0450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67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FD4AB-9ED9-DF02-1F10-F08F3232A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0387CF-1B9D-186F-D177-062DA9880C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B026DE-46EC-913C-94CB-8BCA905174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C8B3B-5290-B531-A73D-A18EE93ED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6B87-FA4C-47B8-A1F8-8D0A49628E5A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05CC92-36B6-6168-0E00-C1F173E5C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41CB5F-AA7C-D905-F1E8-5FA4D127F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1A78-F95D-4F2B-9E6C-18DAE0450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41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5D8ED4-5342-930B-7A24-628367944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953B7-A115-ED8A-5C81-637A3BC8F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5EC43-68C3-D933-93FD-89252B6573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16B87-FA4C-47B8-A1F8-8D0A49628E5A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7BE9C-A527-DB29-4570-FCF8BC4BDC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19943-1D90-7970-CFC1-74335F4B12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D1A78-F95D-4F2B-9E6C-18DAE0450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08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AB52F-299C-16D8-579A-B725E3BF25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43141"/>
            <a:ext cx="12192000" cy="2387600"/>
          </a:xfrm>
        </p:spPr>
        <p:txBody>
          <a:bodyPr/>
          <a:lstStyle/>
          <a:p>
            <a:r>
              <a:rPr lang="en-US" b="0" i="1" dirty="0">
                <a:solidFill>
                  <a:schemeClr val="bg1"/>
                </a:solidFill>
                <a:effectLst/>
                <a:latin typeface="Avenir"/>
              </a:rPr>
              <a:t>Photonics: Lighting Up </a:t>
            </a:r>
            <a:br>
              <a:rPr lang="en-US" b="0" i="1" dirty="0">
                <a:solidFill>
                  <a:schemeClr val="bg1"/>
                </a:solidFill>
                <a:effectLst/>
                <a:latin typeface="Avenir"/>
              </a:rPr>
            </a:br>
            <a:r>
              <a:rPr lang="en-US" b="0" i="1" dirty="0">
                <a:solidFill>
                  <a:schemeClr val="bg1"/>
                </a:solidFill>
                <a:effectLst/>
                <a:latin typeface="Avenir"/>
              </a:rPr>
              <a:t>Tomorrow's Innovations</a:t>
            </a:r>
            <a:endParaRPr lang="en-US" i="1" dirty="0">
              <a:solidFill>
                <a:schemeClr val="bg1"/>
              </a:solidFill>
              <a:latin typeface="Avenir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10BD0B-6A5A-4C9D-A6DE-07079F69B6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750314"/>
            <a:ext cx="12192000" cy="165576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Your name, surname and company name/logo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EA76DF4-2B6A-406B-B3A3-E656844F2A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818" y="771696"/>
            <a:ext cx="3902363" cy="117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61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AD89B2-9007-4531-9F65-1F876F0C07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0"/>
          <a:stretch/>
        </p:blipFill>
        <p:spPr>
          <a:xfrm>
            <a:off x="0" y="681037"/>
            <a:ext cx="3047999" cy="6020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7C1286-966E-1C63-F4E4-DF858F0CC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9271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Intro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8717C-BD65-1176-2D38-53D56A1D2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6679"/>
            <a:ext cx="9081655" cy="2820266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/>
                </a:solidFill>
                <a:effectLst/>
                <a:latin typeface="Avenir LT Std 45 Book" panose="020B0502020203020204" pitchFamily="34" charset="0"/>
              </a:rPr>
              <a:t>Greetings, Future Innovators! Get ready to dive into the world of Photonics and [Company Name].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/>
                </a:solidFill>
                <a:effectLst/>
                <a:latin typeface="Avenir LT Std 45 Book" panose="020B0502020203020204" pitchFamily="34" charset="0"/>
              </a:rPr>
              <a:t>Photonics: Unveiling the Magic of Light and Possibilities.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/>
                </a:solidFill>
                <a:effectLst/>
                <a:latin typeface="Avenir LT Std 45 Book" panose="020B0502020203020204" pitchFamily="34" charset="0"/>
              </a:rPr>
              <a:t>[Company Name]: Igniting Progress with Cutting-edge Photonics.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D57D78-C4B4-4B39-8148-9EFE207AF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89" y="5320514"/>
            <a:ext cx="1242920" cy="117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787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DA75712-3715-4CC4-A4DC-1B465693EF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28"/>
          <a:stretch/>
        </p:blipFill>
        <p:spPr>
          <a:xfrm>
            <a:off x="0" y="681037"/>
            <a:ext cx="5394036" cy="6020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785678-DABD-B2BA-D030-88BA2CB99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774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What is photonics?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C2461-DE12-72C9-5917-A3E3ECE92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9807"/>
            <a:ext cx="9220200" cy="4351338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/>
                </a:solidFill>
                <a:effectLst/>
                <a:latin typeface="Avenir LT Std 45 Book" panose="020B0502020203020204" pitchFamily="34" charset="0"/>
              </a:rPr>
              <a:t>Photonics encompasses the study of light and its applications.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/>
                </a:solidFill>
                <a:effectLst/>
                <a:latin typeface="Avenir LT Std 45 Book" panose="020B0502020203020204" pitchFamily="34" charset="0"/>
              </a:rPr>
              <a:t>Utilizes photons for various purposes: communication, imaging, sensing, and more.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/>
                </a:solidFill>
                <a:effectLst/>
                <a:latin typeface="Avenir LT Std 45 Book" panose="020B0502020203020204" pitchFamily="34" charset="0"/>
              </a:rPr>
              <a:t>Enables innovations in telecommunications, medical imaging, displays, and energy.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Avenir LT Std 45 Book" panose="020B05020202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34C68B-3053-4E10-996F-52C22370E5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89" y="5320514"/>
            <a:ext cx="1242920" cy="117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58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A59A88-1E6C-4EC6-92EA-040C28CD48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7"/>
          <a:stretch/>
        </p:blipFill>
        <p:spPr>
          <a:xfrm>
            <a:off x="0" y="681037"/>
            <a:ext cx="6991926" cy="6020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B65746-755D-445A-A7D5-008984B2A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927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i="0" dirty="0">
                <a:solidFill>
                  <a:schemeClr val="bg1"/>
                </a:solidFill>
                <a:effectLst/>
                <a:latin typeface="Avenir LT Std 55 Roman" panose="020B0503020203020204" pitchFamily="34" charset="0"/>
              </a:rPr>
              <a:t>Importance of Photonics</a:t>
            </a:r>
            <a:endParaRPr lang="en-US" sz="3600" dirty="0">
              <a:solidFill>
                <a:schemeClr val="bg1"/>
              </a:solidFill>
              <a:latin typeface="Avenir LT Std 55 Roman" panose="020B05030202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FAB63-055A-0B4B-A94F-8FA18AF45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2316"/>
            <a:ext cx="10515600" cy="4351338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/>
                </a:solidFill>
                <a:effectLst/>
                <a:latin typeface="Avenir LT Std 55 Roman" panose="020B0503020203020204" pitchFamily="34" charset="0"/>
              </a:rPr>
              <a:t>Integral to modern technology advancements.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/>
                </a:solidFill>
                <a:effectLst/>
                <a:latin typeface="Avenir LT Std 55 Roman" panose="020B0503020203020204" pitchFamily="34" charset="0"/>
              </a:rPr>
              <a:t>Revolutionized data transmission through optical fibers.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/>
                </a:solidFill>
                <a:effectLst/>
                <a:latin typeface="Avenir LT Std 55 Roman" panose="020B0503020203020204" pitchFamily="34" charset="0"/>
              </a:rPr>
              <a:t>Key role in medical diagnostics, laser surgeries, and non-invasive treatments.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1E0F13-7DB6-4A00-BF02-7CC7E39A12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89" y="5320514"/>
            <a:ext cx="1242920" cy="117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17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BE5C5F-AE51-4241-9D0F-7CB79AA0CE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7"/>
          <a:stretch/>
        </p:blipFill>
        <p:spPr>
          <a:xfrm>
            <a:off x="0" y="681037"/>
            <a:ext cx="7112000" cy="6020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3F88B6-D80E-0162-C51B-5BBEAE58E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309" y="31927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i="0" dirty="0">
                <a:solidFill>
                  <a:schemeClr val="bg1"/>
                </a:solidFill>
                <a:effectLst/>
                <a:latin typeface="Avenir LT Std 55 Roman" panose="020B0503020203020204" pitchFamily="34" charset="0"/>
              </a:rPr>
              <a:t>[Company Name] Overview</a:t>
            </a:r>
            <a:endParaRPr lang="en-US" sz="3600" dirty="0">
              <a:solidFill>
                <a:schemeClr val="bg1"/>
              </a:solidFill>
              <a:latin typeface="Avenir LT Std 55 Roman" panose="020B05030202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9895F-EABA-9912-103E-6FA3F78C0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28855" cy="4351338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/>
                </a:solidFill>
                <a:effectLst/>
                <a:latin typeface="Avenir LT Std 45 Book" panose="020B0502020203020204" pitchFamily="34" charset="0"/>
              </a:rPr>
              <a:t>Founded: [Year]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/>
                </a:solidFill>
                <a:effectLst/>
                <a:latin typeface="Avenir LT Std 45 Book" panose="020B0502020203020204" pitchFamily="34" charset="0"/>
              </a:rPr>
              <a:t>Mission: Pushing the boundaries of photonics for global progress.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/>
                </a:solidFill>
                <a:effectLst/>
                <a:latin typeface="Avenir LT Std 45 Book" panose="020B0502020203020204" pitchFamily="34" charset="0"/>
              </a:rPr>
              <a:t>Core Areas: Research, Development, Manufacturing.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7F7C6A-9752-461A-955C-9626B0D9D8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89" y="5320514"/>
            <a:ext cx="1242920" cy="117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0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9860CF-F2D9-41CC-B788-4A8377CF6B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7"/>
          <a:stretch/>
        </p:blipFill>
        <p:spPr>
          <a:xfrm>
            <a:off x="0" y="681037"/>
            <a:ext cx="5883564" cy="6020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5B54A8-B868-982C-163A-8ECA7C437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927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i="0" dirty="0">
                <a:solidFill>
                  <a:schemeClr val="bg1"/>
                </a:solidFill>
                <a:effectLst/>
                <a:latin typeface="Avenir LT Std 55 Roman" panose="020B0503020203020204" pitchFamily="34" charset="0"/>
              </a:rPr>
              <a:t>Our Achievements</a:t>
            </a:r>
            <a:endParaRPr lang="en-US" sz="3600" b="1" dirty="0">
              <a:solidFill>
                <a:schemeClr val="bg1"/>
              </a:solidFill>
              <a:latin typeface="Avenir LT Std 55 Roman" panose="020B05030202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C22A5-FE31-BE4D-E180-17EE292EE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145" y="2141537"/>
            <a:ext cx="6264564" cy="4351338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/>
                </a:solidFill>
                <a:effectLst/>
                <a:latin typeface="Avenir LT Std 55 Roman" panose="020B0503020203020204" pitchFamily="34" charset="0"/>
              </a:rPr>
              <a:t>Highlight breakthrough products: ultra-fast lasers, high-efficiency solar cells, advanced imaging systems.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/>
                </a:solidFill>
                <a:effectLst/>
                <a:latin typeface="Avenir LT Std 55 Roman" panose="020B0503020203020204" pitchFamily="34" charset="0"/>
              </a:rPr>
              <a:t>Collaborations with leading research institutions and industries.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E5EB15-5D85-48EB-8EB1-77E7DC34D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89" y="5320514"/>
            <a:ext cx="1242920" cy="117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742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F894F4-1AF0-4AAB-93A0-324C3C7D8D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7"/>
          <a:stretch/>
        </p:blipFill>
        <p:spPr>
          <a:xfrm>
            <a:off x="-1" y="681037"/>
            <a:ext cx="7758545" cy="6020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001A69-8B92-9DBE-A88F-65C800DD3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927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i="0" dirty="0">
                <a:solidFill>
                  <a:schemeClr val="bg1"/>
                </a:solidFill>
                <a:effectLst/>
                <a:latin typeface="Avenir LT Std 55 Roman" panose="020B0503020203020204" pitchFamily="34" charset="0"/>
              </a:rPr>
              <a:t>Join Us in Shaping the Future</a:t>
            </a:r>
            <a:endParaRPr lang="en-US" sz="3600" dirty="0">
              <a:solidFill>
                <a:schemeClr val="bg1"/>
              </a:solidFill>
              <a:latin typeface="Avenir LT Std 55 Roman" panose="020B05030202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5B5A8-3543-590B-711B-94CE9184A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6600"/>
            <a:ext cx="6634018" cy="4351338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/>
                </a:solidFill>
                <a:effectLst/>
                <a:latin typeface="Avenir LT Std 45 Book" panose="020B0502020203020204" pitchFamily="34" charset="0"/>
              </a:rPr>
              <a:t>Opportunities for students: Internships, research partnerships.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/>
                </a:solidFill>
                <a:effectLst/>
                <a:latin typeface="Avenir LT Std 45 Book" panose="020B0502020203020204" pitchFamily="34" charset="0"/>
              </a:rPr>
              <a:t>Contribute to the next wave of photonics innovation with [Company Name].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F95C40-A2A7-427E-9117-D3BF80584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89" y="5320514"/>
            <a:ext cx="1242920" cy="117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59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C2392-ACAA-7EEF-B9AB-0BB9E0B70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509" y="2942070"/>
            <a:ext cx="6504709" cy="1325563"/>
          </a:xfrm>
        </p:spPr>
        <p:txBody>
          <a:bodyPr>
            <a:normAutofit fontScale="90000"/>
          </a:bodyPr>
          <a:lstStyle/>
          <a:p>
            <a:r>
              <a:rPr lang="en-US" sz="8800" b="1" i="0" dirty="0">
                <a:solidFill>
                  <a:schemeClr val="bg1"/>
                </a:solidFill>
                <a:effectLst/>
                <a:latin typeface="Avenir LT Std 55 Roman" panose="020B0503020203020204" pitchFamily="34" charset="0"/>
              </a:rPr>
              <a:t>Q&amp;A Session</a:t>
            </a:r>
            <a:endParaRPr lang="en-US" sz="8800" b="1" dirty="0">
              <a:solidFill>
                <a:schemeClr val="bg1"/>
              </a:solidFill>
              <a:latin typeface="Avenir LT Std 55 Roman" panose="020B05030202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443F89-DD50-4743-9409-F0ECC6EC1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28" y="803933"/>
            <a:ext cx="1895764" cy="178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492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7E3B49-629C-4BF4-A8E7-5B4FF892B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28" y="803933"/>
            <a:ext cx="1895764" cy="178814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8439A87-DD4D-4A10-8966-979A377A6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8" y="2940361"/>
            <a:ext cx="6504709" cy="1325563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Contacts</a:t>
            </a:r>
          </a:p>
        </p:txBody>
      </p:sp>
    </p:spTree>
    <p:extLst>
      <p:ext uri="{BB962C8B-B14F-4D97-AF65-F5344CB8AC3E}">
        <p14:creationId xmlns:p14="http://schemas.microsoft.com/office/powerpoint/2010/main" val="301814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135</TotalTime>
  <Words>215</Words>
  <Application>Microsoft Office PowerPoint</Application>
  <PresentationFormat>Widescreen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Avenir</vt:lpstr>
      <vt:lpstr>Avenir LT Std 45 Book</vt:lpstr>
      <vt:lpstr>Avenir LT Std 55 Roman</vt:lpstr>
      <vt:lpstr>Calibri</vt:lpstr>
      <vt:lpstr>Calibri Light</vt:lpstr>
      <vt:lpstr>Office Theme</vt:lpstr>
      <vt:lpstr>Photonics: Lighting Up  Tomorrow's Innovations</vt:lpstr>
      <vt:lpstr>Intro </vt:lpstr>
      <vt:lpstr>What is photonics? </vt:lpstr>
      <vt:lpstr>Importance of Photonics</vt:lpstr>
      <vt:lpstr>[Company Name] Overview</vt:lpstr>
      <vt:lpstr>Our Achievements</vt:lpstr>
      <vt:lpstr>Join Us in Shaping the Future</vt:lpstr>
      <vt:lpstr>Q&amp;A Session</vt:lpstr>
      <vt:lpstr>Contacts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Photonics: Lighting Up Tomorrow's Innovations</dc:title>
  <dc:creator>Epic Neringa</dc:creator>
  <cp:lastModifiedBy>Lara Elisenda</cp:lastModifiedBy>
  <cp:revision>8</cp:revision>
  <dcterms:created xsi:type="dcterms:W3CDTF">2023-08-29T12:12:52Z</dcterms:created>
  <dcterms:modified xsi:type="dcterms:W3CDTF">2023-08-31T16:49:34Z</dcterms:modified>
</cp:coreProperties>
</file>